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6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2725C-A85D-4487-A189-7B1BA23D4605}" type="datetimeFigureOut">
              <a:rPr lang="es-MX" smtClean="0"/>
              <a:t>01/07/2026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4DEE-F8DE-48D3-9520-266AE00039A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758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4DEE-F8DE-48D3-9520-266AE00039A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1699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4DEE-F8DE-48D3-9520-266AE00039A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97576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01/07/2026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12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3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7C60B58-803A-F3C5-1FC8-74DF5E8D5A4C}"/>
              </a:ext>
            </a:extLst>
          </p:cNvPr>
          <p:cNvSpPr txBox="1"/>
          <p:nvPr/>
        </p:nvSpPr>
        <p:spPr>
          <a:xfrm>
            <a:off x="5693284" y="5154930"/>
            <a:ext cx="67111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César Cardona Rodríguez,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Jefe de Prensa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:30/06/2026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E80FCD14-FC07-4D7A-A077-6B6E75147A66}"/>
              </a:ext>
            </a:extLst>
          </p:cNvPr>
          <p:cNvSpPr/>
          <p:nvPr/>
        </p:nvSpPr>
        <p:spPr>
          <a:xfrm>
            <a:off x="520637" y="1610026"/>
            <a:ext cx="4102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Operativo de apoyo ante lluvias  en colonias del Sector Sur         11/06/2026 </a:t>
            </a:r>
          </a:p>
        </p:txBody>
      </p:sp>
      <p:sp>
        <p:nvSpPr>
          <p:cNvPr id="15" name="3 Rectángulo">
            <a:extLst>
              <a:ext uri="{FF2B5EF4-FFF2-40B4-BE49-F238E27FC236}">
                <a16:creationId xmlns:a16="http://schemas.microsoft.com/office/drawing/2014/main" id="{F95A7654-2ED6-47F1-947A-786ACA556060}"/>
              </a:ext>
            </a:extLst>
          </p:cNvPr>
          <p:cNvSpPr/>
          <p:nvPr/>
        </p:nvSpPr>
        <p:spPr>
          <a:xfrm>
            <a:off x="6570917" y="1610026"/>
            <a:ext cx="41022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Operativo de apoyo ante lluvias  en distintos sectores de la ciudad               20/06/2026 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96D243CB-A062-4AF1-AD50-510B2FBCCB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637" y="2380117"/>
            <a:ext cx="1847837" cy="1040130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4B57B6A9-F93E-49AB-BD30-91DF06DA8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636" y="3684625"/>
            <a:ext cx="1847837" cy="104013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A6A12B87-A64D-45C9-9D84-67C7E39F3D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71750" y="2380117"/>
            <a:ext cx="1863387" cy="1048883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C4D72BC0-AE89-4CBB-9389-0493DF81C6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78942" y="3675871"/>
            <a:ext cx="1856195" cy="1044835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8BE14C8-582F-4D6C-9853-D74954B0654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0129"/>
          <a:stretch/>
        </p:blipFill>
        <p:spPr>
          <a:xfrm>
            <a:off x="6624021" y="2380117"/>
            <a:ext cx="1998009" cy="1196868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56D27659-A002-4C80-BB48-9C121D1C28E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/>
          <a:stretch/>
        </p:blipFill>
        <p:spPr>
          <a:xfrm>
            <a:off x="9352290" y="2416609"/>
            <a:ext cx="1679014" cy="1259261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07422B1E-99E4-45B4-8745-9DB36AC0B04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24021" y="3804017"/>
            <a:ext cx="1998009" cy="1123880"/>
          </a:xfrm>
          <a:prstGeom prst="rect">
            <a:avLst/>
          </a:prstGeom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E7976155-5115-4998-AD28-C148B31EBD8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8994" y="3752413"/>
            <a:ext cx="1679014" cy="1259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718488" y="1448825"/>
            <a:ext cx="47550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Pase de lista y revista del estado de fuerza de la Subdirección de Tránsito y Vialidad                                                    30/06/2026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C60B58-803A-F3C5-1FC8-74DF5E8D5A4C}"/>
              </a:ext>
            </a:extLst>
          </p:cNvPr>
          <p:cNvSpPr txBox="1"/>
          <p:nvPr/>
        </p:nvSpPr>
        <p:spPr>
          <a:xfrm>
            <a:off x="5693284" y="5154930"/>
            <a:ext cx="67111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César Cardona Rodríguez,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Jefe de Prensa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:30/06/2026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9F87110-A337-4399-BAE7-21C1045F7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6160" y="2453153"/>
            <a:ext cx="2242929" cy="168219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DE37A91-2967-4631-B655-C41B40E8AE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6946" y="2486561"/>
            <a:ext cx="2242929" cy="168219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8332C22-21F2-4C65-8145-FFAF863C23A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818" y="2453153"/>
            <a:ext cx="2212449" cy="16593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F390A9B-B342-4C64-95B6-C634AADF992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3512" y="2486561"/>
            <a:ext cx="2788570" cy="1569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9020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7238</TotalTime>
  <Words>136</Words>
  <Application>Microsoft Office PowerPoint</Application>
  <PresentationFormat>Panorámica</PresentationFormat>
  <Paragraphs>15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Laura</cp:lastModifiedBy>
  <cp:revision>154</cp:revision>
  <cp:lastPrinted>2018-02-13T17:09:28Z</cp:lastPrinted>
  <dcterms:created xsi:type="dcterms:W3CDTF">2018-02-03T22:13:09Z</dcterms:created>
  <dcterms:modified xsi:type="dcterms:W3CDTF">2026-07-01T20:50:02Z</dcterms:modified>
</cp:coreProperties>
</file>